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4" d="100"/>
          <a:sy n="104" d="100"/>
        </p:scale>
        <p:origin x="126"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7508A2-43F9-4F86-9E06-A3FDF09ABB70}" type="datetimeFigureOut">
              <a:rPr lang="en-IN" smtClean="0"/>
              <a:t>20-04-2021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25F61FB2-C62F-4655-8777-C40192B0A474}"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2478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7508A2-43F9-4F86-9E06-A3FDF09ABB70}" type="datetimeFigureOut">
              <a:rPr lang="en-IN" smtClean="0"/>
              <a:t>20-04-2021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F61FB2-C62F-4655-8777-C40192B0A474}"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33281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7508A2-43F9-4F86-9E06-A3FDF09ABB70}" type="datetimeFigureOut">
              <a:rPr lang="en-IN" smtClean="0"/>
              <a:t>20-04-2021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F61FB2-C62F-4655-8777-C40192B0A474}"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9025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7508A2-43F9-4F86-9E06-A3FDF09ABB70}" type="datetimeFigureOut">
              <a:rPr lang="en-IN" smtClean="0"/>
              <a:t>20-04-2021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F61FB2-C62F-4655-8777-C40192B0A474}"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85371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7508A2-43F9-4F86-9E06-A3FDF09ABB70}" type="datetimeFigureOut">
              <a:rPr lang="en-IN" smtClean="0"/>
              <a:t>20-04-2021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F61FB2-C62F-4655-8777-C40192B0A474}"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9184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7508A2-43F9-4F86-9E06-A3FDF09ABB70}" type="datetimeFigureOut">
              <a:rPr lang="en-IN" smtClean="0"/>
              <a:t>20-04-2021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F61FB2-C62F-4655-8777-C40192B0A474}"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26882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7508A2-43F9-4F86-9E06-A3FDF09ABB70}" type="datetimeFigureOut">
              <a:rPr lang="en-IN" smtClean="0"/>
              <a:t>20-04-2021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5F61FB2-C62F-4655-8777-C40192B0A474}"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7756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7508A2-43F9-4F86-9E06-A3FDF09ABB70}" type="datetimeFigureOut">
              <a:rPr lang="en-IN" smtClean="0"/>
              <a:t>20-04-2021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5F61FB2-C62F-4655-8777-C40192B0A474}"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6069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7508A2-43F9-4F86-9E06-A3FDF09ABB70}" type="datetimeFigureOut">
              <a:rPr lang="en-IN" smtClean="0"/>
              <a:t>20-04-2021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5F61FB2-C62F-4655-8777-C40192B0A474}" type="slidenum">
              <a:rPr lang="en-IN" smtClean="0"/>
              <a:t>‹#›</a:t>
            </a:fld>
            <a:endParaRPr lang="en-IN"/>
          </a:p>
        </p:txBody>
      </p:sp>
    </p:spTree>
    <p:extLst>
      <p:ext uri="{BB962C8B-B14F-4D97-AF65-F5344CB8AC3E}">
        <p14:creationId xmlns:p14="http://schemas.microsoft.com/office/powerpoint/2010/main" val="3783497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7508A2-43F9-4F86-9E06-A3FDF09ABB70}" type="datetimeFigureOut">
              <a:rPr lang="en-IN" smtClean="0"/>
              <a:t>20-04-2021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F61FB2-C62F-4655-8777-C40192B0A474}"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2048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657508A2-43F9-4F86-9E06-A3FDF09ABB70}" type="datetimeFigureOut">
              <a:rPr lang="en-IN" smtClean="0"/>
              <a:t>20-04-2021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25F61FB2-C62F-4655-8777-C40192B0A474}"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8596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57508A2-43F9-4F86-9E06-A3FDF09ABB70}" type="datetimeFigureOut">
              <a:rPr lang="en-IN" smtClean="0"/>
              <a:t>20-04-2021</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25F61FB2-C62F-4655-8777-C40192B0A474}"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4347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46D34-60FF-41EC-BFBA-49CA2260E21C}"/>
              </a:ext>
            </a:extLst>
          </p:cNvPr>
          <p:cNvSpPr>
            <a:spLocks noGrp="1"/>
          </p:cNvSpPr>
          <p:nvPr>
            <p:ph type="ctrTitle"/>
          </p:nvPr>
        </p:nvSpPr>
        <p:spPr/>
        <p:txBody>
          <a:bodyPr/>
          <a:lstStyle/>
          <a:p>
            <a:r>
              <a:rPr lang="en-IN" dirty="0"/>
              <a:t>PROJECT PRESENTATION </a:t>
            </a:r>
          </a:p>
        </p:txBody>
      </p:sp>
      <p:sp>
        <p:nvSpPr>
          <p:cNvPr id="3" name="Subtitle 2">
            <a:extLst>
              <a:ext uri="{FF2B5EF4-FFF2-40B4-BE49-F238E27FC236}">
                <a16:creationId xmlns:a16="http://schemas.microsoft.com/office/drawing/2014/main" id="{31CD171F-F380-406C-B331-AA13D2D6C06E}"/>
              </a:ext>
            </a:extLst>
          </p:cNvPr>
          <p:cNvSpPr>
            <a:spLocks noGrp="1"/>
          </p:cNvSpPr>
          <p:nvPr>
            <p:ph type="subTitle" idx="1"/>
          </p:nvPr>
        </p:nvSpPr>
        <p:spPr/>
        <p:txBody>
          <a:bodyPr/>
          <a:lstStyle/>
          <a:p>
            <a:r>
              <a:rPr lang="en-IN" dirty="0"/>
              <a:t>K. Sai Akhil</a:t>
            </a:r>
          </a:p>
          <a:p>
            <a:r>
              <a:rPr lang="en-IN" dirty="0"/>
              <a:t>1602-18-735-093</a:t>
            </a:r>
          </a:p>
        </p:txBody>
      </p:sp>
    </p:spTree>
    <p:extLst>
      <p:ext uri="{BB962C8B-B14F-4D97-AF65-F5344CB8AC3E}">
        <p14:creationId xmlns:p14="http://schemas.microsoft.com/office/powerpoint/2010/main" val="3502010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91C8E-C9CE-406C-95A6-EDC9F0F39C10}"/>
              </a:ext>
            </a:extLst>
          </p:cNvPr>
          <p:cNvSpPr>
            <a:spLocks noGrp="1"/>
          </p:cNvSpPr>
          <p:nvPr>
            <p:ph type="title"/>
          </p:nvPr>
        </p:nvSpPr>
        <p:spPr/>
        <p:txBody>
          <a:bodyPr/>
          <a:lstStyle/>
          <a:p>
            <a:r>
              <a:rPr lang="en-IN" dirty="0"/>
              <a:t>Testing</a:t>
            </a:r>
          </a:p>
        </p:txBody>
      </p:sp>
      <p:pic>
        <p:nvPicPr>
          <p:cNvPr id="5" name="Content Placeholder 4">
            <a:extLst>
              <a:ext uri="{FF2B5EF4-FFF2-40B4-BE49-F238E27FC236}">
                <a16:creationId xmlns:a16="http://schemas.microsoft.com/office/drawing/2014/main" id="{AB2101E7-2C41-494B-BFFE-7D9F4002C6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5398" y="2177143"/>
            <a:ext cx="6487565" cy="3449638"/>
          </a:xfrm>
        </p:spPr>
      </p:pic>
      <p:sp>
        <p:nvSpPr>
          <p:cNvPr id="6" name="TextBox 5">
            <a:extLst>
              <a:ext uri="{FF2B5EF4-FFF2-40B4-BE49-F238E27FC236}">
                <a16:creationId xmlns:a16="http://schemas.microsoft.com/office/drawing/2014/main" id="{4482CF00-5660-4416-A73C-89A66D617F7E}"/>
              </a:ext>
            </a:extLst>
          </p:cNvPr>
          <p:cNvSpPr txBox="1"/>
          <p:nvPr/>
        </p:nvSpPr>
        <p:spPr>
          <a:xfrm>
            <a:off x="1451579" y="2055303"/>
            <a:ext cx="3883819" cy="3693319"/>
          </a:xfrm>
          <a:prstGeom prst="rect">
            <a:avLst/>
          </a:prstGeom>
          <a:noFill/>
        </p:spPr>
        <p:txBody>
          <a:bodyPr wrap="square" rtlCol="0">
            <a:spAutoFit/>
          </a:bodyPr>
          <a:lstStyle/>
          <a:p>
            <a:r>
              <a:rPr lang="en-IN" dirty="0"/>
              <a:t>To test our module, we need to know</a:t>
            </a:r>
          </a:p>
          <a:p>
            <a:r>
              <a:rPr lang="en-IN" dirty="0"/>
              <a:t>the source input type.</a:t>
            </a:r>
          </a:p>
          <a:p>
            <a:endParaRPr lang="en-IN" dirty="0"/>
          </a:p>
          <a:p>
            <a:r>
              <a:rPr lang="en-IN" dirty="0"/>
              <a:t>Now that it’s not known, we’ve used another raspberry pi to send inputs serially through UART ports.  Then we verified that socket communication works well and with the convertors and level shifters, we get desired outputs.</a:t>
            </a:r>
          </a:p>
          <a:p>
            <a:endParaRPr lang="en-IN" dirty="0"/>
          </a:p>
          <a:p>
            <a:r>
              <a:rPr lang="en-IN" dirty="0"/>
              <a:t>We may also test it with GUI installed in other PC.</a:t>
            </a:r>
          </a:p>
        </p:txBody>
      </p:sp>
    </p:spTree>
    <p:extLst>
      <p:ext uri="{BB962C8B-B14F-4D97-AF65-F5344CB8AC3E}">
        <p14:creationId xmlns:p14="http://schemas.microsoft.com/office/powerpoint/2010/main" val="3586205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2E6DA-3C3A-42E3-96E7-FACFE4DFDF7D}"/>
              </a:ext>
            </a:extLst>
          </p:cNvPr>
          <p:cNvSpPr>
            <a:spLocks noGrp="1"/>
          </p:cNvSpPr>
          <p:nvPr>
            <p:ph type="title"/>
          </p:nvPr>
        </p:nvSpPr>
        <p:spPr/>
        <p:txBody>
          <a:bodyPr/>
          <a:lstStyle/>
          <a:p>
            <a:r>
              <a:rPr lang="en-IN" dirty="0"/>
              <a:t>MY Contribution</a:t>
            </a:r>
          </a:p>
        </p:txBody>
      </p:sp>
      <p:sp>
        <p:nvSpPr>
          <p:cNvPr id="3" name="Content Placeholder 2">
            <a:extLst>
              <a:ext uri="{FF2B5EF4-FFF2-40B4-BE49-F238E27FC236}">
                <a16:creationId xmlns:a16="http://schemas.microsoft.com/office/drawing/2014/main" id="{C93F43F5-0FB9-48FE-A400-A2075D50899B}"/>
              </a:ext>
            </a:extLst>
          </p:cNvPr>
          <p:cNvSpPr>
            <a:spLocks noGrp="1"/>
          </p:cNvSpPr>
          <p:nvPr>
            <p:ph idx="1"/>
          </p:nvPr>
        </p:nvSpPr>
        <p:spPr/>
        <p:txBody>
          <a:bodyPr/>
          <a:lstStyle/>
          <a:p>
            <a:r>
              <a:rPr lang="en-IN" dirty="0"/>
              <a:t>Idea initiation</a:t>
            </a:r>
          </a:p>
          <a:p>
            <a:r>
              <a:rPr lang="en-IN" dirty="0"/>
              <a:t>Mentoring classmates</a:t>
            </a:r>
          </a:p>
          <a:p>
            <a:r>
              <a:rPr lang="en-IN" dirty="0"/>
              <a:t>Worked in every aspect for </a:t>
            </a:r>
          </a:p>
          <a:p>
            <a:pPr marL="0" indent="0">
              <a:buNone/>
            </a:pPr>
            <a:r>
              <a:rPr lang="en-IN" dirty="0"/>
              <a:t>    project</a:t>
            </a:r>
          </a:p>
          <a:p>
            <a:r>
              <a:rPr lang="en-IN" dirty="0"/>
              <a:t>Designed GUI version</a:t>
            </a:r>
          </a:p>
        </p:txBody>
      </p:sp>
      <p:pic>
        <p:nvPicPr>
          <p:cNvPr id="6" name="WhatsApp Video 2021-04-15 at 11.54.26 AM">
            <a:hlinkClick r:id="" action="ppaction://media"/>
            <a:extLst>
              <a:ext uri="{FF2B5EF4-FFF2-40B4-BE49-F238E27FC236}">
                <a16:creationId xmlns:a16="http://schemas.microsoft.com/office/drawing/2014/main" id="{1AF8F2F1-845D-44C1-853E-23E188D7787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89215" y="2015732"/>
            <a:ext cx="2361623" cy="4198441"/>
          </a:xfrm>
          <a:prstGeom prst="rect">
            <a:avLst/>
          </a:prstGeom>
        </p:spPr>
      </p:pic>
    </p:spTree>
    <p:extLst>
      <p:ext uri="{BB962C8B-B14F-4D97-AF65-F5344CB8AC3E}">
        <p14:creationId xmlns:p14="http://schemas.microsoft.com/office/powerpoint/2010/main" val="237625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AD7FB-5ACD-428A-8F19-5B5AC334AD8F}"/>
              </a:ext>
            </a:extLst>
          </p:cNvPr>
          <p:cNvSpPr>
            <a:spLocks noGrp="1"/>
          </p:cNvSpPr>
          <p:nvPr>
            <p:ph type="title"/>
          </p:nvPr>
        </p:nvSpPr>
        <p:spPr/>
        <p:txBody>
          <a:bodyPr/>
          <a:lstStyle/>
          <a:p>
            <a:r>
              <a:rPr lang="en-IN" dirty="0"/>
              <a:t>Further Development</a:t>
            </a:r>
          </a:p>
        </p:txBody>
      </p:sp>
      <p:sp>
        <p:nvSpPr>
          <p:cNvPr id="3" name="Content Placeholder 2">
            <a:extLst>
              <a:ext uri="{FF2B5EF4-FFF2-40B4-BE49-F238E27FC236}">
                <a16:creationId xmlns:a16="http://schemas.microsoft.com/office/drawing/2014/main" id="{662746D0-9017-491A-9477-3A6AC1931A63}"/>
              </a:ext>
            </a:extLst>
          </p:cNvPr>
          <p:cNvSpPr>
            <a:spLocks noGrp="1"/>
          </p:cNvSpPr>
          <p:nvPr>
            <p:ph idx="1"/>
          </p:nvPr>
        </p:nvSpPr>
        <p:spPr/>
        <p:txBody>
          <a:bodyPr/>
          <a:lstStyle/>
          <a:p>
            <a:r>
              <a:rPr lang="en-IN" dirty="0"/>
              <a:t>Both sub-modules can be integrated using multi-threading </a:t>
            </a:r>
          </a:p>
          <a:p>
            <a:r>
              <a:rPr lang="en-IN" dirty="0"/>
              <a:t>Instead of stacking the Pi-HAT, the female header of Pi-HAT can be dissolved and only the required pins should be connected which in turn saves the GPIO pins of the central Raspberry Pi.</a:t>
            </a:r>
          </a:p>
        </p:txBody>
      </p:sp>
    </p:spTree>
    <p:extLst>
      <p:ext uri="{BB962C8B-B14F-4D97-AF65-F5344CB8AC3E}">
        <p14:creationId xmlns:p14="http://schemas.microsoft.com/office/powerpoint/2010/main" val="3366745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EB5AD-4978-442C-953E-37E96D3730D0}"/>
              </a:ext>
            </a:extLst>
          </p:cNvPr>
          <p:cNvSpPr>
            <a:spLocks noGrp="1"/>
          </p:cNvSpPr>
          <p:nvPr>
            <p:ph type="title"/>
          </p:nvPr>
        </p:nvSpPr>
        <p:spPr/>
        <p:txBody>
          <a:bodyPr/>
          <a:lstStyle/>
          <a:p>
            <a:r>
              <a:rPr lang="en-IN" dirty="0"/>
              <a:t>PROBLEM STATEMENT BY AN ALUMNI WORKING AT BHEL</a:t>
            </a:r>
          </a:p>
        </p:txBody>
      </p:sp>
      <p:sp>
        <p:nvSpPr>
          <p:cNvPr id="7" name="Content Placeholder 6">
            <a:extLst>
              <a:ext uri="{FF2B5EF4-FFF2-40B4-BE49-F238E27FC236}">
                <a16:creationId xmlns:a16="http://schemas.microsoft.com/office/drawing/2014/main" id="{E2A95B48-B407-4845-8342-B21EAC355C97}"/>
              </a:ext>
            </a:extLst>
          </p:cNvPr>
          <p:cNvSpPr>
            <a:spLocks noGrp="1"/>
          </p:cNvSpPr>
          <p:nvPr>
            <p:ph idx="1"/>
          </p:nvPr>
        </p:nvSpPr>
        <p:spPr/>
        <p:txBody>
          <a:bodyPr/>
          <a:lstStyle/>
          <a:p>
            <a:r>
              <a:rPr lang="en-IN" dirty="0"/>
              <a:t>Design a module that takes Analog inputs, like temperature and pressure, along with ethernet commands from user to transmit the input data into a minimum of 20 TTL lines and RS232 outputs.</a:t>
            </a:r>
          </a:p>
        </p:txBody>
      </p:sp>
      <p:pic>
        <p:nvPicPr>
          <p:cNvPr id="9" name="Picture 8">
            <a:extLst>
              <a:ext uri="{FF2B5EF4-FFF2-40B4-BE49-F238E27FC236}">
                <a16:creationId xmlns:a16="http://schemas.microsoft.com/office/drawing/2014/main" id="{BFBB1F64-065E-4EC0-8F56-FF34F61BC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703" y="3429000"/>
            <a:ext cx="5153025" cy="2662238"/>
          </a:xfrm>
          <a:prstGeom prst="rect">
            <a:avLst/>
          </a:prstGeom>
        </p:spPr>
      </p:pic>
    </p:spTree>
    <p:extLst>
      <p:ext uri="{BB962C8B-B14F-4D97-AF65-F5344CB8AC3E}">
        <p14:creationId xmlns:p14="http://schemas.microsoft.com/office/powerpoint/2010/main" val="2118678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DE58-9F07-4950-9D78-B644FBDC49DD}"/>
              </a:ext>
            </a:extLst>
          </p:cNvPr>
          <p:cNvSpPr>
            <a:spLocks noGrp="1"/>
          </p:cNvSpPr>
          <p:nvPr>
            <p:ph type="title"/>
          </p:nvPr>
        </p:nvSpPr>
        <p:spPr/>
        <p:txBody>
          <a:bodyPr/>
          <a:lstStyle/>
          <a:p>
            <a:r>
              <a:rPr lang="en-IN" dirty="0"/>
              <a:t>POSSIBLE  Approaches</a:t>
            </a:r>
          </a:p>
        </p:txBody>
      </p:sp>
      <p:pic>
        <p:nvPicPr>
          <p:cNvPr id="5" name="Content Placeholder 4">
            <a:extLst>
              <a:ext uri="{FF2B5EF4-FFF2-40B4-BE49-F238E27FC236}">
                <a16:creationId xmlns:a16="http://schemas.microsoft.com/office/drawing/2014/main" id="{E1388E0A-0757-45C1-9E4F-5CB4EF6C3F6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9917"/>
          <a:stretch/>
        </p:blipFill>
        <p:spPr>
          <a:xfrm>
            <a:off x="7496262" y="1169674"/>
            <a:ext cx="3810000" cy="2376772"/>
          </a:xfrm>
        </p:spPr>
      </p:pic>
      <p:pic>
        <p:nvPicPr>
          <p:cNvPr id="9" name="Picture 8">
            <a:extLst>
              <a:ext uri="{FF2B5EF4-FFF2-40B4-BE49-F238E27FC236}">
                <a16:creationId xmlns:a16="http://schemas.microsoft.com/office/drawing/2014/main" id="{3D1812C9-C222-4034-9411-FE3143C975E8}"/>
              </a:ext>
            </a:extLst>
          </p:cNvPr>
          <p:cNvPicPr>
            <a:picLocks noChangeAspect="1"/>
          </p:cNvPicPr>
          <p:nvPr/>
        </p:nvPicPr>
        <p:blipFill rotWithShape="1">
          <a:blip r:embed="rId3">
            <a:extLst>
              <a:ext uri="{28A0092B-C50C-407E-A947-70E740481C1C}">
                <a14:useLocalDpi xmlns:a14="http://schemas.microsoft.com/office/drawing/2010/main" val="0"/>
              </a:ext>
            </a:extLst>
          </a:blip>
          <a:srcRect l="5857" r="20253"/>
          <a:stretch/>
        </p:blipFill>
        <p:spPr>
          <a:xfrm>
            <a:off x="7496262" y="3676709"/>
            <a:ext cx="3810000" cy="2376772"/>
          </a:xfrm>
          <a:prstGeom prst="rect">
            <a:avLst/>
          </a:prstGeom>
        </p:spPr>
      </p:pic>
      <p:sp>
        <p:nvSpPr>
          <p:cNvPr id="10" name="TextBox 9">
            <a:extLst>
              <a:ext uri="{FF2B5EF4-FFF2-40B4-BE49-F238E27FC236}">
                <a16:creationId xmlns:a16="http://schemas.microsoft.com/office/drawing/2014/main" id="{ECBADD64-2853-42C9-B8ED-D82ABD071DCA}"/>
              </a:ext>
            </a:extLst>
          </p:cNvPr>
          <p:cNvSpPr txBox="1"/>
          <p:nvPr/>
        </p:nvSpPr>
        <p:spPr>
          <a:xfrm>
            <a:off x="1451579" y="2231472"/>
            <a:ext cx="5653896" cy="2031325"/>
          </a:xfrm>
          <a:prstGeom prst="rect">
            <a:avLst/>
          </a:prstGeom>
          <a:noFill/>
        </p:spPr>
        <p:txBody>
          <a:bodyPr wrap="square" rtlCol="0">
            <a:spAutoFit/>
          </a:bodyPr>
          <a:lstStyle/>
          <a:p>
            <a:pPr marL="342900" indent="-342900">
              <a:buAutoNum type="alphaUcPeriod"/>
            </a:pPr>
            <a:r>
              <a:rPr lang="en-IN" dirty="0"/>
              <a:t>Arduino UNO + PHPOC Shield</a:t>
            </a:r>
          </a:p>
          <a:p>
            <a:pPr marL="342900" indent="-342900">
              <a:buAutoNum type="alphaUcPeriod"/>
            </a:pPr>
            <a:r>
              <a:rPr lang="en-IN" dirty="0"/>
              <a:t>Raspberry PI 3 + Convertors + PI-HAT</a:t>
            </a:r>
          </a:p>
          <a:p>
            <a:pPr marL="342900" indent="-342900">
              <a:buAutoNum type="alphaUcPeriod"/>
            </a:pPr>
            <a:endParaRPr lang="en-IN" dirty="0"/>
          </a:p>
          <a:p>
            <a:pPr marL="342900" indent="-342900">
              <a:buAutoNum type="alphaUcPeriod"/>
            </a:pPr>
            <a:endParaRPr lang="en-IN" dirty="0"/>
          </a:p>
          <a:p>
            <a:r>
              <a:rPr lang="en-IN" dirty="0"/>
              <a:t>We’ve used the second method for its computation power and its convention to adapt to changes in requirement or further development.</a:t>
            </a:r>
          </a:p>
        </p:txBody>
      </p:sp>
    </p:spTree>
    <p:extLst>
      <p:ext uri="{BB962C8B-B14F-4D97-AF65-F5344CB8AC3E}">
        <p14:creationId xmlns:p14="http://schemas.microsoft.com/office/powerpoint/2010/main" val="2166795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70EF-9907-45CF-B673-16E1155A4C77}"/>
              </a:ext>
            </a:extLst>
          </p:cNvPr>
          <p:cNvSpPr>
            <a:spLocks noGrp="1"/>
          </p:cNvSpPr>
          <p:nvPr>
            <p:ph type="title"/>
          </p:nvPr>
        </p:nvSpPr>
        <p:spPr/>
        <p:txBody>
          <a:bodyPr/>
          <a:lstStyle/>
          <a:p>
            <a:r>
              <a:rPr lang="en-IN" dirty="0"/>
              <a:t>The First Approach</a:t>
            </a:r>
          </a:p>
        </p:txBody>
      </p:sp>
      <p:pic>
        <p:nvPicPr>
          <p:cNvPr id="5" name="Content Placeholder 4">
            <a:extLst>
              <a:ext uri="{FF2B5EF4-FFF2-40B4-BE49-F238E27FC236}">
                <a16:creationId xmlns:a16="http://schemas.microsoft.com/office/drawing/2014/main" id="{65C1B285-4176-4931-9AFE-BC332C9F50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0479" y="3488202"/>
            <a:ext cx="9604375" cy="2216837"/>
          </a:xfrm>
        </p:spPr>
      </p:pic>
      <p:sp>
        <p:nvSpPr>
          <p:cNvPr id="6" name="TextBox 5">
            <a:extLst>
              <a:ext uri="{FF2B5EF4-FFF2-40B4-BE49-F238E27FC236}">
                <a16:creationId xmlns:a16="http://schemas.microsoft.com/office/drawing/2014/main" id="{ABB0A1E7-4737-46F9-8310-379E566F77BB}"/>
              </a:ext>
            </a:extLst>
          </p:cNvPr>
          <p:cNvSpPr txBox="1"/>
          <p:nvPr/>
        </p:nvSpPr>
        <p:spPr>
          <a:xfrm>
            <a:off x="1450479" y="1979659"/>
            <a:ext cx="9480376" cy="923330"/>
          </a:xfrm>
          <a:prstGeom prst="rect">
            <a:avLst/>
          </a:prstGeom>
          <a:noFill/>
        </p:spPr>
        <p:txBody>
          <a:bodyPr wrap="square" rtlCol="0">
            <a:spAutoFit/>
          </a:bodyPr>
          <a:lstStyle/>
          <a:p>
            <a:r>
              <a:rPr lang="en-IN" dirty="0"/>
              <a:t>The former proposed idea of mine was sufficing but it got rejected for its computation power.</a:t>
            </a:r>
          </a:p>
          <a:p>
            <a:r>
              <a:rPr lang="en-IN" dirty="0"/>
              <a:t>As the module had to be a COTS product, we had to isolate it. For this reason, we moved to buying a high end development board along with necessary attachments.</a:t>
            </a:r>
          </a:p>
        </p:txBody>
      </p:sp>
    </p:spTree>
    <p:extLst>
      <p:ext uri="{BB962C8B-B14F-4D97-AF65-F5344CB8AC3E}">
        <p14:creationId xmlns:p14="http://schemas.microsoft.com/office/powerpoint/2010/main" val="789757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020D-3966-44F4-A3B8-470B7CDC1493}"/>
              </a:ext>
            </a:extLst>
          </p:cNvPr>
          <p:cNvSpPr>
            <a:spLocks noGrp="1"/>
          </p:cNvSpPr>
          <p:nvPr>
            <p:ph type="title"/>
          </p:nvPr>
        </p:nvSpPr>
        <p:spPr/>
        <p:txBody>
          <a:bodyPr/>
          <a:lstStyle/>
          <a:p>
            <a:r>
              <a:rPr lang="en-IN" dirty="0"/>
              <a:t>THE Second approach</a:t>
            </a:r>
          </a:p>
        </p:txBody>
      </p:sp>
      <p:sp>
        <p:nvSpPr>
          <p:cNvPr id="7" name="Content Placeholder 6">
            <a:extLst>
              <a:ext uri="{FF2B5EF4-FFF2-40B4-BE49-F238E27FC236}">
                <a16:creationId xmlns:a16="http://schemas.microsoft.com/office/drawing/2014/main" id="{0FD703A4-B318-4D7C-A71C-93D8EDA52CF1}"/>
              </a:ext>
            </a:extLst>
          </p:cNvPr>
          <p:cNvSpPr>
            <a:spLocks noGrp="1"/>
          </p:cNvSpPr>
          <p:nvPr>
            <p:ph idx="1"/>
          </p:nvPr>
        </p:nvSpPr>
        <p:spPr/>
        <p:txBody>
          <a:bodyPr/>
          <a:lstStyle/>
          <a:p>
            <a:r>
              <a:rPr lang="en-IN" dirty="0"/>
              <a:t>This is the schematic diagram</a:t>
            </a:r>
          </a:p>
          <a:p>
            <a:pPr marL="0" indent="0">
              <a:buNone/>
            </a:pPr>
            <a:r>
              <a:rPr lang="en-IN" dirty="0"/>
              <a:t>    representing implementation</a:t>
            </a:r>
          </a:p>
          <a:p>
            <a:pPr marL="0" indent="0">
              <a:buNone/>
            </a:pPr>
            <a:r>
              <a:rPr lang="en-IN" dirty="0"/>
              <a:t>    of our project.</a:t>
            </a:r>
          </a:p>
          <a:p>
            <a:pPr marL="0" indent="0">
              <a:buNone/>
            </a:pPr>
            <a:r>
              <a:rPr lang="en-IN" dirty="0"/>
              <a:t>At the final stage, we were to cut</a:t>
            </a:r>
          </a:p>
          <a:p>
            <a:pPr marL="0" indent="0">
              <a:buNone/>
            </a:pPr>
            <a:r>
              <a:rPr lang="en-IN" dirty="0"/>
              <a:t>out unnecessary pin-outs as we</a:t>
            </a:r>
          </a:p>
          <a:p>
            <a:pPr marL="0" indent="0">
              <a:buNone/>
            </a:pPr>
            <a:r>
              <a:rPr lang="en-IN" dirty="0"/>
              <a:t>don’t have a PCB fabricating</a:t>
            </a:r>
          </a:p>
          <a:p>
            <a:pPr marL="0" indent="0">
              <a:buNone/>
            </a:pPr>
            <a:r>
              <a:rPr lang="en-IN" dirty="0"/>
              <a:t>machine.</a:t>
            </a:r>
          </a:p>
        </p:txBody>
      </p:sp>
      <p:pic>
        <p:nvPicPr>
          <p:cNvPr id="11" name="Picture 10">
            <a:extLst>
              <a:ext uri="{FF2B5EF4-FFF2-40B4-BE49-F238E27FC236}">
                <a16:creationId xmlns:a16="http://schemas.microsoft.com/office/drawing/2014/main" id="{536C9A5E-8F72-4597-85CF-13DDE5715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2131" y="1976154"/>
            <a:ext cx="6105394" cy="3529767"/>
          </a:xfrm>
          <a:prstGeom prst="rect">
            <a:avLst/>
          </a:prstGeom>
        </p:spPr>
      </p:pic>
    </p:spTree>
    <p:extLst>
      <p:ext uri="{BB962C8B-B14F-4D97-AF65-F5344CB8AC3E}">
        <p14:creationId xmlns:p14="http://schemas.microsoft.com/office/powerpoint/2010/main" val="2271956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8D57F-B0CF-4F2A-A277-D3CB448C41D4}"/>
              </a:ext>
            </a:extLst>
          </p:cNvPr>
          <p:cNvSpPr>
            <a:spLocks noGrp="1"/>
          </p:cNvSpPr>
          <p:nvPr>
            <p:ph type="title"/>
          </p:nvPr>
        </p:nvSpPr>
        <p:spPr/>
        <p:txBody>
          <a:bodyPr/>
          <a:lstStyle/>
          <a:p>
            <a:r>
              <a:rPr lang="en-IN" dirty="0"/>
              <a:t>MODULES USED</a:t>
            </a:r>
          </a:p>
        </p:txBody>
      </p:sp>
      <p:pic>
        <p:nvPicPr>
          <p:cNvPr id="5" name="Content Placeholder 4">
            <a:extLst>
              <a:ext uri="{FF2B5EF4-FFF2-40B4-BE49-F238E27FC236}">
                <a16:creationId xmlns:a16="http://schemas.microsoft.com/office/drawing/2014/main" id="{90266422-7FC4-4B60-B72F-0D41E5B65F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3247369"/>
            <a:ext cx="5294199" cy="2775319"/>
          </a:xfrm>
        </p:spPr>
      </p:pic>
      <p:sp>
        <p:nvSpPr>
          <p:cNvPr id="6" name="TextBox 5">
            <a:extLst>
              <a:ext uri="{FF2B5EF4-FFF2-40B4-BE49-F238E27FC236}">
                <a16:creationId xmlns:a16="http://schemas.microsoft.com/office/drawing/2014/main" id="{14C31E08-D9AF-4F96-9461-C7BFF22A6FDB}"/>
              </a:ext>
            </a:extLst>
          </p:cNvPr>
          <p:cNvSpPr txBox="1"/>
          <p:nvPr/>
        </p:nvSpPr>
        <p:spPr>
          <a:xfrm>
            <a:off x="1451578" y="2080470"/>
            <a:ext cx="4496215" cy="1477328"/>
          </a:xfrm>
          <a:prstGeom prst="rect">
            <a:avLst/>
          </a:prstGeom>
          <a:noFill/>
        </p:spPr>
        <p:txBody>
          <a:bodyPr wrap="square" rtlCol="0">
            <a:spAutoFit/>
          </a:bodyPr>
          <a:lstStyle/>
          <a:p>
            <a:pPr marL="342900" indent="-342900">
              <a:buAutoNum type="alphaUcPeriod"/>
            </a:pPr>
            <a:r>
              <a:rPr lang="en-IN" dirty="0"/>
              <a:t>Used MCP3208 as Analog to Digital Convertor</a:t>
            </a:r>
          </a:p>
          <a:p>
            <a:pPr marL="342900" indent="-342900">
              <a:buAutoNum type="alphaUcPeriod" startAt="2"/>
            </a:pPr>
            <a:r>
              <a:rPr lang="en-IN" dirty="0"/>
              <a:t>Used TXS0108E for CMOS to TTL logic</a:t>
            </a:r>
          </a:p>
          <a:p>
            <a:r>
              <a:rPr lang="en-IN" dirty="0"/>
              <a:t>     level conversion</a:t>
            </a:r>
          </a:p>
          <a:p>
            <a:r>
              <a:rPr lang="en-IN" dirty="0"/>
              <a:t>C.  LM35 or any sensor for that matter</a:t>
            </a:r>
          </a:p>
        </p:txBody>
      </p:sp>
      <p:pic>
        <p:nvPicPr>
          <p:cNvPr id="8" name="Picture 7">
            <a:extLst>
              <a:ext uri="{FF2B5EF4-FFF2-40B4-BE49-F238E27FC236}">
                <a16:creationId xmlns:a16="http://schemas.microsoft.com/office/drawing/2014/main" id="{1CD7074D-BB4B-4597-9902-675D74C95D6D}"/>
              </a:ext>
            </a:extLst>
          </p:cNvPr>
          <p:cNvPicPr>
            <a:picLocks noChangeAspect="1"/>
          </p:cNvPicPr>
          <p:nvPr/>
        </p:nvPicPr>
        <p:blipFill rotWithShape="1">
          <a:blip r:embed="rId3">
            <a:extLst>
              <a:ext uri="{28A0092B-C50C-407E-A947-70E740481C1C}">
                <a14:useLocalDpi xmlns:a14="http://schemas.microsoft.com/office/drawing/2010/main" val="0"/>
              </a:ext>
            </a:extLst>
          </a:blip>
          <a:srcRect r="30798"/>
          <a:stretch/>
        </p:blipFill>
        <p:spPr>
          <a:xfrm>
            <a:off x="2082519" y="3741572"/>
            <a:ext cx="2841817" cy="2311909"/>
          </a:xfrm>
          <a:prstGeom prst="rect">
            <a:avLst/>
          </a:prstGeom>
        </p:spPr>
      </p:pic>
      <p:pic>
        <p:nvPicPr>
          <p:cNvPr id="10" name="Picture 9">
            <a:extLst>
              <a:ext uri="{FF2B5EF4-FFF2-40B4-BE49-F238E27FC236}">
                <a16:creationId xmlns:a16="http://schemas.microsoft.com/office/drawing/2014/main" id="{D793148F-853C-463F-A5D0-282A65965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5625" y="804519"/>
            <a:ext cx="5312963" cy="2369811"/>
          </a:xfrm>
          <a:prstGeom prst="rect">
            <a:avLst/>
          </a:prstGeom>
        </p:spPr>
      </p:pic>
    </p:spTree>
    <p:extLst>
      <p:ext uri="{BB962C8B-B14F-4D97-AF65-F5344CB8AC3E}">
        <p14:creationId xmlns:p14="http://schemas.microsoft.com/office/powerpoint/2010/main" val="2268832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8CCD9-D1A9-48B9-BBEA-ABD4C973F4B6}"/>
              </a:ext>
            </a:extLst>
          </p:cNvPr>
          <p:cNvSpPr>
            <a:spLocks noGrp="1"/>
          </p:cNvSpPr>
          <p:nvPr>
            <p:ph type="title"/>
          </p:nvPr>
        </p:nvSpPr>
        <p:spPr/>
        <p:txBody>
          <a:bodyPr/>
          <a:lstStyle/>
          <a:p>
            <a:r>
              <a:rPr lang="en-IN" dirty="0"/>
              <a:t>OUTPUT VERSIONS</a:t>
            </a:r>
          </a:p>
        </p:txBody>
      </p:sp>
      <p:sp>
        <p:nvSpPr>
          <p:cNvPr id="3" name="Content Placeholder 2">
            <a:extLst>
              <a:ext uri="{FF2B5EF4-FFF2-40B4-BE49-F238E27FC236}">
                <a16:creationId xmlns:a16="http://schemas.microsoft.com/office/drawing/2014/main" id="{0C221FE2-DED2-424F-896A-DDACC82FCD71}"/>
              </a:ext>
            </a:extLst>
          </p:cNvPr>
          <p:cNvSpPr>
            <a:spLocks noGrp="1"/>
          </p:cNvSpPr>
          <p:nvPr>
            <p:ph idx="1"/>
          </p:nvPr>
        </p:nvSpPr>
        <p:spPr/>
        <p:txBody>
          <a:bodyPr/>
          <a:lstStyle/>
          <a:p>
            <a:r>
              <a:rPr lang="en-IN" dirty="0"/>
              <a:t>A.  Raw python code.</a:t>
            </a:r>
          </a:p>
          <a:p>
            <a:pPr marL="0" indent="0">
              <a:buNone/>
            </a:pPr>
            <a:r>
              <a:rPr lang="en-IN" dirty="0"/>
              <a:t>         After assembling the hardware components and isolating it, engineers may use it in</a:t>
            </a:r>
          </a:p>
          <a:p>
            <a:pPr marL="0" indent="0">
              <a:buNone/>
            </a:pPr>
            <a:r>
              <a:rPr lang="en-IN" dirty="0"/>
              <a:t>         any manner. Like in a PLC or some other interface. So for them understand working</a:t>
            </a:r>
          </a:p>
          <a:p>
            <a:pPr marL="0" indent="0">
              <a:buNone/>
            </a:pPr>
            <a:r>
              <a:rPr lang="en-IN" dirty="0"/>
              <a:t>         we’ve submitted the code.</a:t>
            </a:r>
          </a:p>
          <a:p>
            <a:r>
              <a:rPr lang="en-IN" dirty="0"/>
              <a:t>B.  Graphical User Interface Version.</a:t>
            </a:r>
          </a:p>
          <a:p>
            <a:pPr marL="0" indent="0">
              <a:buNone/>
            </a:pPr>
            <a:r>
              <a:rPr lang="en-IN" dirty="0"/>
              <a:t>         This GUI is done by me additionally in Visual Studio ( C# - WinForms) for them to</a:t>
            </a:r>
          </a:p>
          <a:p>
            <a:pPr marL="0" indent="0">
              <a:buNone/>
            </a:pPr>
            <a:r>
              <a:rPr lang="en-IN" dirty="0"/>
              <a:t>         easily execute in PC, without the need of installing python and its libraries.</a:t>
            </a:r>
          </a:p>
        </p:txBody>
      </p:sp>
    </p:spTree>
    <p:extLst>
      <p:ext uri="{BB962C8B-B14F-4D97-AF65-F5344CB8AC3E}">
        <p14:creationId xmlns:p14="http://schemas.microsoft.com/office/powerpoint/2010/main" val="2902048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98AAC-56D3-42E6-BA14-576F96A2C15A}"/>
              </a:ext>
            </a:extLst>
          </p:cNvPr>
          <p:cNvSpPr>
            <a:spLocks noGrp="1"/>
          </p:cNvSpPr>
          <p:nvPr>
            <p:ph type="title"/>
          </p:nvPr>
        </p:nvSpPr>
        <p:spPr/>
        <p:txBody>
          <a:bodyPr/>
          <a:lstStyle/>
          <a:p>
            <a:r>
              <a:rPr lang="en-IN" dirty="0"/>
              <a:t>output  versions - python</a:t>
            </a:r>
          </a:p>
        </p:txBody>
      </p:sp>
      <p:pic>
        <p:nvPicPr>
          <p:cNvPr id="5" name="Content Placeholder 4">
            <a:extLst>
              <a:ext uri="{FF2B5EF4-FFF2-40B4-BE49-F238E27FC236}">
                <a16:creationId xmlns:a16="http://schemas.microsoft.com/office/drawing/2014/main" id="{06097433-3D70-4FEA-A7C8-2EB25AE4D6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171" y="2292962"/>
            <a:ext cx="2424529" cy="3449638"/>
          </a:xfrm>
        </p:spPr>
      </p:pic>
      <p:pic>
        <p:nvPicPr>
          <p:cNvPr id="7" name="Picture 6">
            <a:extLst>
              <a:ext uri="{FF2B5EF4-FFF2-40B4-BE49-F238E27FC236}">
                <a16:creationId xmlns:a16="http://schemas.microsoft.com/office/drawing/2014/main" id="{4FC50FC0-45B5-4B3C-B33B-0EAA169C9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754" y="2312970"/>
            <a:ext cx="2321052" cy="3449638"/>
          </a:xfrm>
          <a:prstGeom prst="rect">
            <a:avLst/>
          </a:prstGeom>
        </p:spPr>
      </p:pic>
      <p:pic>
        <p:nvPicPr>
          <p:cNvPr id="9" name="Picture 8">
            <a:extLst>
              <a:ext uri="{FF2B5EF4-FFF2-40B4-BE49-F238E27FC236}">
                <a16:creationId xmlns:a16="http://schemas.microsoft.com/office/drawing/2014/main" id="{14BB8BCC-FC2F-4B1F-B3E0-BCC0179A0F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4806" y="2077880"/>
            <a:ext cx="2171931" cy="1959909"/>
          </a:xfrm>
          <a:prstGeom prst="rect">
            <a:avLst/>
          </a:prstGeom>
        </p:spPr>
      </p:pic>
      <p:pic>
        <p:nvPicPr>
          <p:cNvPr id="11" name="Picture 10">
            <a:extLst>
              <a:ext uri="{FF2B5EF4-FFF2-40B4-BE49-F238E27FC236}">
                <a16:creationId xmlns:a16="http://schemas.microsoft.com/office/drawing/2014/main" id="{0BDA1D4E-2449-4A19-A30E-9872190A73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6322" y="4083667"/>
            <a:ext cx="1619356" cy="1969814"/>
          </a:xfrm>
          <a:prstGeom prst="rect">
            <a:avLst/>
          </a:prstGeom>
        </p:spPr>
      </p:pic>
      <p:pic>
        <p:nvPicPr>
          <p:cNvPr id="13" name="Picture 12">
            <a:extLst>
              <a:ext uri="{FF2B5EF4-FFF2-40B4-BE49-F238E27FC236}">
                <a16:creationId xmlns:a16="http://schemas.microsoft.com/office/drawing/2014/main" id="{D5DF5E72-E018-4958-A3A1-2775BBD946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865" y="1893602"/>
            <a:ext cx="1276350" cy="4355382"/>
          </a:xfrm>
          <a:prstGeom prst="rect">
            <a:avLst/>
          </a:prstGeom>
        </p:spPr>
      </p:pic>
      <p:pic>
        <p:nvPicPr>
          <p:cNvPr id="15" name="Picture 14">
            <a:extLst>
              <a:ext uri="{FF2B5EF4-FFF2-40B4-BE49-F238E27FC236}">
                <a16:creationId xmlns:a16="http://schemas.microsoft.com/office/drawing/2014/main" id="{032FFD03-583A-4B41-89F9-B2B293F209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0215" y="1893602"/>
            <a:ext cx="3705225" cy="1704975"/>
          </a:xfrm>
          <a:prstGeom prst="rect">
            <a:avLst/>
          </a:prstGeom>
        </p:spPr>
      </p:pic>
      <p:pic>
        <p:nvPicPr>
          <p:cNvPr id="17" name="Picture 16">
            <a:extLst>
              <a:ext uri="{FF2B5EF4-FFF2-40B4-BE49-F238E27FC236}">
                <a16:creationId xmlns:a16="http://schemas.microsoft.com/office/drawing/2014/main" id="{082859B7-9FBA-451F-947D-024F7E709B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0102" y="3598577"/>
            <a:ext cx="2525449" cy="3126746"/>
          </a:xfrm>
          <a:prstGeom prst="rect">
            <a:avLst/>
          </a:prstGeom>
        </p:spPr>
      </p:pic>
    </p:spTree>
    <p:extLst>
      <p:ext uri="{BB962C8B-B14F-4D97-AF65-F5344CB8AC3E}">
        <p14:creationId xmlns:p14="http://schemas.microsoft.com/office/powerpoint/2010/main" val="1969673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88B6-7D0B-40E3-AC24-92A6D31DDEBE}"/>
              </a:ext>
            </a:extLst>
          </p:cNvPr>
          <p:cNvSpPr>
            <a:spLocks noGrp="1"/>
          </p:cNvSpPr>
          <p:nvPr>
            <p:ph type="title"/>
          </p:nvPr>
        </p:nvSpPr>
        <p:spPr/>
        <p:txBody>
          <a:bodyPr/>
          <a:lstStyle/>
          <a:p>
            <a:r>
              <a:rPr lang="en-IN" dirty="0"/>
              <a:t>Output versions - GUI</a:t>
            </a:r>
          </a:p>
        </p:txBody>
      </p:sp>
      <p:pic>
        <p:nvPicPr>
          <p:cNvPr id="7" name="Content Placeholder 6">
            <a:extLst>
              <a:ext uri="{FF2B5EF4-FFF2-40B4-BE49-F238E27FC236}">
                <a16:creationId xmlns:a16="http://schemas.microsoft.com/office/drawing/2014/main" id="{84B6A38E-2B7F-43BA-9B16-55EE8AA601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8581398" y="3279426"/>
            <a:ext cx="1940421" cy="3449638"/>
          </a:xfrm>
        </p:spPr>
      </p:pic>
      <p:pic>
        <p:nvPicPr>
          <p:cNvPr id="9" name="Picture 8">
            <a:extLst>
              <a:ext uri="{FF2B5EF4-FFF2-40B4-BE49-F238E27FC236}">
                <a16:creationId xmlns:a16="http://schemas.microsoft.com/office/drawing/2014/main" id="{E0AADE5A-1F5B-4979-9D43-DA52B505994D}"/>
              </a:ext>
            </a:extLst>
          </p:cNvPr>
          <p:cNvPicPr>
            <a:picLocks noChangeAspect="1"/>
          </p:cNvPicPr>
          <p:nvPr/>
        </p:nvPicPr>
        <p:blipFill rotWithShape="1">
          <a:blip r:embed="rId3">
            <a:extLst>
              <a:ext uri="{28A0092B-C50C-407E-A947-70E740481C1C}">
                <a14:useLocalDpi xmlns:a14="http://schemas.microsoft.com/office/drawing/2010/main" val="0"/>
              </a:ext>
            </a:extLst>
          </a:blip>
          <a:srcRect l="5794" r="9095"/>
          <a:stretch/>
        </p:blipFill>
        <p:spPr>
          <a:xfrm>
            <a:off x="7826788" y="1974136"/>
            <a:ext cx="3449639" cy="1868211"/>
          </a:xfrm>
          <a:prstGeom prst="rect">
            <a:avLst/>
          </a:prstGeom>
        </p:spPr>
      </p:pic>
      <p:pic>
        <p:nvPicPr>
          <p:cNvPr id="11" name="Picture 10">
            <a:extLst>
              <a:ext uri="{FF2B5EF4-FFF2-40B4-BE49-F238E27FC236}">
                <a16:creationId xmlns:a16="http://schemas.microsoft.com/office/drawing/2014/main" id="{7AE5E320-4EA9-4359-BA46-CDFAD1675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573" y="2294143"/>
            <a:ext cx="6408016" cy="3479783"/>
          </a:xfrm>
          <a:prstGeom prst="rect">
            <a:avLst/>
          </a:prstGeom>
        </p:spPr>
      </p:pic>
    </p:spTree>
    <p:extLst>
      <p:ext uri="{BB962C8B-B14F-4D97-AF65-F5344CB8AC3E}">
        <p14:creationId xmlns:p14="http://schemas.microsoft.com/office/powerpoint/2010/main" val="124397894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311</TotalTime>
  <Words>430</Words>
  <Application>Microsoft Office PowerPoint</Application>
  <PresentationFormat>Widescreen</PresentationFormat>
  <Paragraphs>53</Paragraphs>
  <Slides>12</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Gill Sans MT</vt:lpstr>
      <vt:lpstr>Gallery</vt:lpstr>
      <vt:lpstr>PROJECT PRESENTATION </vt:lpstr>
      <vt:lpstr>PROBLEM STATEMENT BY AN ALUMNI WORKING AT BHEL</vt:lpstr>
      <vt:lpstr>POSSIBLE  Approaches</vt:lpstr>
      <vt:lpstr>The First Approach</vt:lpstr>
      <vt:lpstr>THE Second approach</vt:lpstr>
      <vt:lpstr>MODULES USED</vt:lpstr>
      <vt:lpstr>OUTPUT VERSIONS</vt:lpstr>
      <vt:lpstr>output  versions - python</vt:lpstr>
      <vt:lpstr>Output versions - GUI</vt:lpstr>
      <vt:lpstr>Testing</vt:lpstr>
      <vt:lpstr>MY Contribution</vt:lpstr>
      <vt:lpstr>Further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18-735-093_K. Sai Akhil</dc:creator>
  <cp:lastModifiedBy>18-735-093_K. Sai Akhil</cp:lastModifiedBy>
  <cp:revision>16</cp:revision>
  <dcterms:created xsi:type="dcterms:W3CDTF">2021-04-15T05:43:05Z</dcterms:created>
  <dcterms:modified xsi:type="dcterms:W3CDTF">2021-04-20T15:33:35Z</dcterms:modified>
</cp:coreProperties>
</file>